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1" r:id="rId6"/>
    <p:sldId id="273" r:id="rId7"/>
    <p:sldId id="279" r:id="rId8"/>
    <p:sldId id="263" r:id="rId9"/>
    <p:sldId id="264" r:id="rId10"/>
    <p:sldId id="270" r:id="rId11"/>
    <p:sldId id="271" r:id="rId12"/>
    <p:sldId id="280" r:id="rId13"/>
    <p:sldId id="281" r:id="rId14"/>
    <p:sldId id="298" r:id="rId15"/>
    <p:sldId id="272" r:id="rId16"/>
    <p:sldId id="282" r:id="rId17"/>
    <p:sldId id="287" r:id="rId18"/>
    <p:sldId id="288" r:id="rId19"/>
    <p:sldId id="289" r:id="rId20"/>
    <p:sldId id="274" r:id="rId21"/>
    <p:sldId id="275" r:id="rId22"/>
    <p:sldId id="276" r:id="rId23"/>
    <p:sldId id="277" r:id="rId24"/>
    <p:sldId id="265" r:id="rId25"/>
    <p:sldId id="283" r:id="rId26"/>
    <p:sldId id="293" r:id="rId27"/>
    <p:sldId id="294" r:id="rId28"/>
    <p:sldId id="291" r:id="rId29"/>
    <p:sldId id="292" r:id="rId30"/>
    <p:sldId id="290" r:id="rId31"/>
    <p:sldId id="295" r:id="rId32"/>
    <p:sldId id="296" r:id="rId33"/>
    <p:sldId id="284" r:id="rId34"/>
    <p:sldId id="29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67" autoAdjust="0"/>
  </p:normalViewPr>
  <p:slideViewPr>
    <p:cSldViewPr snapToGrid="0">
      <p:cViewPr varScale="1">
        <p:scale>
          <a:sx n="107" d="100"/>
          <a:sy n="107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973FA-D135-4B42-B1AD-3FA88641DF3E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39D82-0F01-4A0F-85D4-DE0B63115B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4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39D82-0F01-4A0F-85D4-DE0B63115B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53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39D82-0F01-4A0F-85D4-DE0B63115B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07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39D82-0F01-4A0F-85D4-DE0B63115B2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3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39D82-0F01-4A0F-85D4-DE0B63115B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2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39D82-0F01-4A0F-85D4-DE0B63115B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08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39D82-0F01-4A0F-85D4-DE0B63115B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724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39D82-0F01-4A0F-85D4-DE0B63115B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35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39D82-0F01-4A0F-85D4-DE0B63115B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1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39D82-0F01-4A0F-85D4-DE0B63115B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31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39D82-0F01-4A0F-85D4-DE0B63115B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4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39D82-0F01-4A0F-85D4-DE0B63115B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8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72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96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80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5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8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0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9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51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71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3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28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FD9EA-542C-4746-B3AF-8CF55076B8EC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C3C60-0948-4070-812C-629D82D12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30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메인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871213"/>
              </p:ext>
            </p:extLst>
          </p:nvPr>
        </p:nvGraphicFramePr>
        <p:xfrm>
          <a:off x="8467421" y="210930"/>
          <a:ext cx="3378191" cy="5450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메인</a:t>
                      </a:r>
                    </a:p>
                    <a:p>
                      <a:pPr algn="l" latinLnBrk="1"/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로그인 화면으로 이동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로그인 상태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+mn-lt"/>
                          <a:ea typeface="나눔고딕" panose="020D0604000000000000" pitchFamily="50" charset="-127"/>
                        </a:rPr>
                        <a:t>마이페이지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장바구니로 이동</a:t>
                      </a:r>
                      <a:r>
                        <a:rPr lang="en-US" altLang="ko-KR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로그아웃 기능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133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소개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여성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남성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경매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게시판 및 검색 기능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SHOP</a:t>
                      </a:r>
                      <a:r>
                        <a:rPr lang="en-US" altLang="ko-KR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 NOW </a:t>
                      </a:r>
                      <a:r>
                        <a:rPr lang="ko-KR" altLang="en-US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→ 클릭 시 상품 리스트 화면으로 이동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</a:tbl>
          </a:graphicData>
        </a:graphic>
      </p:graphicFrame>
      <p:sp>
        <p:nvSpPr>
          <p:cNvPr id="21" name="순서도: 연결자 20"/>
          <p:cNvSpPr/>
          <p:nvPr/>
        </p:nvSpPr>
        <p:spPr>
          <a:xfrm>
            <a:off x="7514545" y="143710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</a:p>
        </p:txBody>
      </p:sp>
      <p:sp>
        <p:nvSpPr>
          <p:cNvPr id="23" name="순서도: 연결자 22"/>
          <p:cNvSpPr/>
          <p:nvPr/>
        </p:nvSpPr>
        <p:spPr>
          <a:xfrm>
            <a:off x="7514545" y="198738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459133"/>
            <a:ext cx="7200000" cy="2619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987652"/>
            <a:ext cx="7200000" cy="2684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8" y="3041878"/>
            <a:ext cx="7920000" cy="2988837"/>
          </a:xfrm>
          <a:prstGeom prst="rect">
            <a:avLst/>
          </a:prstGeom>
        </p:spPr>
      </p:pic>
      <p:sp>
        <p:nvSpPr>
          <p:cNvPr id="15" name="순서도: 연결자 14"/>
          <p:cNvSpPr/>
          <p:nvPr/>
        </p:nvSpPr>
        <p:spPr>
          <a:xfrm>
            <a:off x="7514545" y="96890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8" y="1911765"/>
            <a:ext cx="7200000" cy="474499"/>
          </a:xfrm>
          <a:prstGeom prst="rect">
            <a:avLst/>
          </a:prstGeom>
        </p:spPr>
      </p:pic>
      <p:sp>
        <p:nvSpPr>
          <p:cNvPr id="13" name="순서도: 연결자 12"/>
          <p:cNvSpPr/>
          <p:nvPr/>
        </p:nvSpPr>
        <p:spPr>
          <a:xfrm>
            <a:off x="2248627" y="500752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557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판매상품 리스트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785861"/>
              </p:ext>
            </p:extLst>
          </p:nvPr>
        </p:nvGraphicFramePr>
        <p:xfrm>
          <a:off x="8105023" y="210930"/>
          <a:ext cx="3378191" cy="6104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 리스트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여성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남성 판매상품 리스트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신상품순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인기상품순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가격순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할인율순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구매후기순으로 정렬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하트를 클릭하면 </a:t>
                      </a:r>
                      <a:r>
                        <a:rPr lang="ko-KR" altLang="en-US" sz="1000" dirty="0" err="1" smtClean="0"/>
                        <a:t>찜한</a:t>
                      </a:r>
                      <a:r>
                        <a:rPr lang="ko-KR" altLang="en-US" sz="1000" dirty="0" smtClean="0"/>
                        <a:t> 목록에 상품을</a:t>
                      </a:r>
                      <a:r>
                        <a:rPr lang="ko-KR" altLang="en-US" sz="1000" baseline="0" dirty="0" smtClean="0"/>
                        <a:t> 저장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상품을 클릭하면 상세페이지로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56878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상품을 카테고리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브랜드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가격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사이즈 별로 분류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41136"/>
                  </a:ext>
                </a:extLst>
              </a:tr>
            </a:tbl>
          </a:graphicData>
        </a:graphic>
      </p:graphicFrame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63" y="1820011"/>
            <a:ext cx="5400000" cy="477609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3" y="942932"/>
            <a:ext cx="7200000" cy="630892"/>
          </a:xfrm>
          <a:prstGeom prst="rect">
            <a:avLst/>
          </a:prstGeom>
        </p:spPr>
      </p:pic>
      <p:sp>
        <p:nvSpPr>
          <p:cNvPr id="17" name="순서도: 연결자 16"/>
          <p:cNvSpPr/>
          <p:nvPr/>
        </p:nvSpPr>
        <p:spPr>
          <a:xfrm>
            <a:off x="1721685" y="208646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en-US" altLang="ko-KR" dirty="0" smtClean="0"/>
          </a:p>
        </p:txBody>
      </p:sp>
      <p:sp>
        <p:nvSpPr>
          <p:cNvPr id="18" name="순서도: 연결자 17"/>
          <p:cNvSpPr/>
          <p:nvPr/>
        </p:nvSpPr>
        <p:spPr>
          <a:xfrm>
            <a:off x="3208819" y="245448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sp>
        <p:nvSpPr>
          <p:cNvPr id="20" name="순서도: 연결자 19"/>
          <p:cNvSpPr/>
          <p:nvPr/>
        </p:nvSpPr>
        <p:spPr>
          <a:xfrm>
            <a:off x="4989492" y="245646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21" name="순서도: 연결자 20"/>
          <p:cNvSpPr/>
          <p:nvPr/>
        </p:nvSpPr>
        <p:spPr>
          <a:xfrm>
            <a:off x="6258515" y="156847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22" name="순서도: 연결자 21"/>
          <p:cNvSpPr/>
          <p:nvPr/>
        </p:nvSpPr>
        <p:spPr>
          <a:xfrm>
            <a:off x="3583671" y="1046363"/>
            <a:ext cx="280031" cy="259617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4592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판매상품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리스트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상세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316375"/>
              </p:ext>
            </p:extLst>
          </p:nvPr>
        </p:nvGraphicFramePr>
        <p:xfrm>
          <a:off x="8256000" y="216571"/>
          <a:ext cx="3378191" cy="6104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리스트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하트</a:t>
                      </a:r>
                      <a:r>
                        <a:rPr lang="ko-KR" altLang="en-US" sz="1000" baseline="0" dirty="0" smtClean="0"/>
                        <a:t> 아이콘을 클릭하면 </a:t>
                      </a:r>
                      <a:r>
                        <a:rPr lang="ko-KR" altLang="en-US" sz="1000" baseline="0" dirty="0" err="1" smtClean="0"/>
                        <a:t>찜한</a:t>
                      </a:r>
                      <a:r>
                        <a:rPr lang="ko-KR" altLang="en-US" sz="1000" baseline="0" dirty="0" smtClean="0"/>
                        <a:t> 목록에 저장되고 옆에 숫자는 </a:t>
                      </a:r>
                      <a:r>
                        <a:rPr lang="ko-KR" altLang="en-US" sz="1000" baseline="0" dirty="0" err="1" smtClean="0"/>
                        <a:t>찜한</a:t>
                      </a:r>
                      <a:r>
                        <a:rPr lang="ko-KR" altLang="en-US" sz="1000" baseline="0" dirty="0" smtClean="0"/>
                        <a:t> 수를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상품의 사이즈 선택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상품의 수량 선택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상품을 장바구니에</a:t>
                      </a:r>
                      <a:r>
                        <a:rPr lang="ko-KR" altLang="en-US" sz="1000" baseline="0" dirty="0" smtClean="0"/>
                        <a:t> 담기</a:t>
                      </a:r>
                      <a:endParaRPr lang="ko-KR" altLang="en-US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4113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사이즈를 선택 후 구매하기 버튼을 클릭하면 결제 창으로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29575"/>
                  </a:ext>
                </a:extLst>
              </a:tr>
            </a:tbl>
          </a:graphicData>
        </a:graphic>
      </p:graphicFrame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95" y="1129725"/>
            <a:ext cx="3921726" cy="3600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3373388"/>
            <a:ext cx="4680000" cy="316032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713263" y="3876377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순서도: 연결자 21"/>
          <p:cNvSpPr/>
          <p:nvPr/>
        </p:nvSpPr>
        <p:spPr>
          <a:xfrm>
            <a:off x="1480636" y="596086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sp>
        <p:nvSpPr>
          <p:cNvPr id="27" name="순서도: 연결자 26"/>
          <p:cNvSpPr/>
          <p:nvPr/>
        </p:nvSpPr>
        <p:spPr>
          <a:xfrm>
            <a:off x="3331416" y="372828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8" name="순서도: 연결자 27"/>
          <p:cNvSpPr/>
          <p:nvPr/>
        </p:nvSpPr>
        <p:spPr>
          <a:xfrm>
            <a:off x="2408463" y="597195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en-US" altLang="ko-KR" dirty="0" smtClean="0"/>
          </a:p>
        </p:txBody>
      </p:sp>
      <p:sp>
        <p:nvSpPr>
          <p:cNvPr id="29" name="순서도: 연결자 28"/>
          <p:cNvSpPr/>
          <p:nvPr/>
        </p:nvSpPr>
        <p:spPr>
          <a:xfrm>
            <a:off x="476438" y="594525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30" name="순서도: 연결자 29"/>
          <p:cNvSpPr/>
          <p:nvPr/>
        </p:nvSpPr>
        <p:spPr>
          <a:xfrm>
            <a:off x="3334116" y="514858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200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판매상품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리스트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상세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56182"/>
              </p:ext>
            </p:extLst>
          </p:nvPr>
        </p:nvGraphicFramePr>
        <p:xfrm>
          <a:off x="8256000" y="210930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리스트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상품정보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상품의 이미지를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2" y="1470057"/>
            <a:ext cx="3600000" cy="45992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32" y="1470056"/>
            <a:ext cx="3624873" cy="4600800"/>
          </a:xfrm>
          <a:prstGeom prst="rect">
            <a:avLst/>
          </a:prstGeom>
        </p:spPr>
      </p:pic>
      <p:sp>
        <p:nvSpPr>
          <p:cNvPr id="6" name="순서도: 연결자 5"/>
          <p:cNvSpPr/>
          <p:nvPr/>
        </p:nvSpPr>
        <p:spPr>
          <a:xfrm>
            <a:off x="3924079" y="153021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1654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판매상품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리스트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상세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45468"/>
              </p:ext>
            </p:extLst>
          </p:nvPr>
        </p:nvGraphicFramePr>
        <p:xfrm>
          <a:off x="8256000" y="216571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리스트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사이즈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핏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리뷰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상품의 사이즈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핏을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상품의 리뷰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5" y="1418344"/>
            <a:ext cx="5400000" cy="18506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5" y="3902623"/>
            <a:ext cx="5400000" cy="1646342"/>
          </a:xfrm>
          <a:prstGeom prst="rect">
            <a:avLst/>
          </a:prstGeom>
        </p:spPr>
      </p:pic>
      <p:sp>
        <p:nvSpPr>
          <p:cNvPr id="16" name="순서도: 연결자 15"/>
          <p:cNvSpPr/>
          <p:nvPr/>
        </p:nvSpPr>
        <p:spPr>
          <a:xfrm>
            <a:off x="3989317" y="118005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7" name="순서도: 연결자 16"/>
          <p:cNvSpPr/>
          <p:nvPr/>
        </p:nvSpPr>
        <p:spPr>
          <a:xfrm>
            <a:off x="5965862" y="374083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6816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판매상품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장바구니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46259"/>
              </p:ext>
            </p:extLst>
          </p:nvPr>
        </p:nvGraphicFramePr>
        <p:xfrm>
          <a:off x="8309788" y="215672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장바구니에 담기</a:t>
                      </a:r>
                      <a:endParaRPr lang="ko-KR" altLang="en-US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장바구니에 담긴 상품의 주문 정보 확인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구매 버튼을 누르면 결제 진행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2" y="1335742"/>
            <a:ext cx="7200000" cy="5044311"/>
          </a:xfrm>
          <a:prstGeom prst="rect">
            <a:avLst/>
          </a:prstGeom>
        </p:spPr>
      </p:pic>
      <p:sp>
        <p:nvSpPr>
          <p:cNvPr id="10" name="순서도: 연결자 9"/>
          <p:cNvSpPr/>
          <p:nvPr/>
        </p:nvSpPr>
        <p:spPr>
          <a:xfrm>
            <a:off x="1224710" y="227837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1" name="순서도: 연결자 10"/>
          <p:cNvSpPr/>
          <p:nvPr/>
        </p:nvSpPr>
        <p:spPr>
          <a:xfrm>
            <a:off x="4792663" y="572978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335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판매상품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구매하기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52842"/>
              </p:ext>
            </p:extLst>
          </p:nvPr>
        </p:nvGraphicFramePr>
        <p:xfrm>
          <a:off x="8501096" y="210930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구매하기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주문상품의</a:t>
                      </a:r>
                      <a:r>
                        <a:rPr lang="ko-KR" altLang="en-US" sz="1000" dirty="0" smtClean="0"/>
                        <a:t> 정보를 확인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배송지</a:t>
                      </a:r>
                      <a:r>
                        <a:rPr lang="ko-KR" altLang="en-US" sz="1000" dirty="0" smtClean="0"/>
                        <a:t> 정보 입력</a:t>
                      </a:r>
                      <a:endParaRPr lang="en-US" altLang="ko-KR" sz="1000" dirty="0" smtClean="0"/>
                    </a:p>
                    <a:p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연락처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배송주소는</a:t>
                      </a:r>
                      <a:r>
                        <a:rPr lang="ko-KR" altLang="en-US" sz="1000" dirty="0" smtClean="0"/>
                        <a:t> 필수 값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65388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상품의 총 결제 금액을 확인 후 결제하기 버튼을 클릭하면 결제수단 창으로 이동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4676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276444"/>
            <a:ext cx="6480000" cy="5156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13" y="4994567"/>
            <a:ext cx="4409524" cy="1438095"/>
          </a:xfrm>
          <a:prstGeom prst="rect">
            <a:avLst/>
          </a:prstGeom>
        </p:spPr>
      </p:pic>
      <p:sp>
        <p:nvSpPr>
          <p:cNvPr id="21" name="순서도: 연결자 20"/>
          <p:cNvSpPr/>
          <p:nvPr/>
        </p:nvSpPr>
        <p:spPr>
          <a:xfrm>
            <a:off x="4412566" y="599143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22" name="순서도: 연결자 21"/>
          <p:cNvSpPr/>
          <p:nvPr/>
        </p:nvSpPr>
        <p:spPr>
          <a:xfrm>
            <a:off x="479897" y="97044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5" name="순서도: 연결자 14"/>
          <p:cNvSpPr/>
          <p:nvPr/>
        </p:nvSpPr>
        <p:spPr>
          <a:xfrm>
            <a:off x="945890" y="316754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7849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판매상품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구매하기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612688"/>
              </p:ext>
            </p:extLst>
          </p:nvPr>
        </p:nvGraphicFramePr>
        <p:xfrm>
          <a:off x="7921892" y="237222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판매상품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구매하기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결제하기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이용약관 </a:t>
                      </a:r>
                      <a:r>
                        <a:rPr lang="ko-KR" altLang="en-US" sz="1000" dirty="0" err="1" smtClean="0"/>
                        <a:t>전체동의</a:t>
                      </a:r>
                      <a:r>
                        <a:rPr lang="ko-KR" altLang="en-US" sz="1000" dirty="0" smtClean="0"/>
                        <a:t> 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결제수단 선택 후 결제 진행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65388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70" y="1142589"/>
            <a:ext cx="5400000" cy="5203637"/>
          </a:xfrm>
          <a:prstGeom prst="rect">
            <a:avLst/>
          </a:prstGeom>
        </p:spPr>
      </p:pic>
      <p:sp>
        <p:nvSpPr>
          <p:cNvPr id="22" name="순서도: 연결자 21"/>
          <p:cNvSpPr/>
          <p:nvPr/>
        </p:nvSpPr>
        <p:spPr>
          <a:xfrm>
            <a:off x="2814973" y="126664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5" name="순서도: 연결자 14"/>
          <p:cNvSpPr/>
          <p:nvPr/>
        </p:nvSpPr>
        <p:spPr>
          <a:xfrm>
            <a:off x="2088890" y="173167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586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경매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53549"/>
              </p:ext>
            </p:extLst>
          </p:nvPr>
        </p:nvGraphicFramePr>
        <p:xfrm>
          <a:off x="7921892" y="237222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경매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각 카테고리 별 상품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인기경매순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마감임박순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신규경매순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가격순</a:t>
                      </a:r>
                      <a:r>
                        <a:rPr lang="ko-KR" altLang="en-US" sz="1000" dirty="0" smtClean="0"/>
                        <a:t> 등으로 상품을 정렬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65388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경매 상품의 대한 간략한 정보 표시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15559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2" y="784670"/>
            <a:ext cx="6840000" cy="6845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782" y="1669500"/>
            <a:ext cx="4320000" cy="50197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1" y="1669500"/>
            <a:ext cx="1354285" cy="5040000"/>
          </a:xfrm>
          <a:prstGeom prst="rect">
            <a:avLst/>
          </a:prstGeom>
        </p:spPr>
      </p:pic>
      <p:sp>
        <p:nvSpPr>
          <p:cNvPr id="10" name="순서도: 연결자 9"/>
          <p:cNvSpPr/>
          <p:nvPr/>
        </p:nvSpPr>
        <p:spPr>
          <a:xfrm>
            <a:off x="518272" y="159553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3" name="순서도: 연결자 12"/>
          <p:cNvSpPr/>
          <p:nvPr/>
        </p:nvSpPr>
        <p:spPr>
          <a:xfrm>
            <a:off x="2521982" y="334442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14" name="순서도: 연결자 13"/>
          <p:cNvSpPr/>
          <p:nvPr/>
        </p:nvSpPr>
        <p:spPr>
          <a:xfrm>
            <a:off x="6634590" y="135841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147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경매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상세페이지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468547"/>
              </p:ext>
            </p:extLst>
          </p:nvPr>
        </p:nvGraphicFramePr>
        <p:xfrm>
          <a:off x="7921892" y="237222"/>
          <a:ext cx="3378191" cy="5450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경매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경매 상품의 이미지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경매 상품의 기본 정보 표시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65388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금액을 입력 후 입찰하기 버튼을 누르면 경매 입찰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15559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내 입찰 금액 확인과 </a:t>
                      </a:r>
                      <a:r>
                        <a:rPr lang="ko-KR" altLang="en-US" sz="1000" dirty="0" err="1" smtClean="0"/>
                        <a:t>입찰가</a:t>
                      </a:r>
                      <a:r>
                        <a:rPr lang="ko-KR" altLang="en-US" sz="1000" dirty="0" smtClean="0"/>
                        <a:t> 수정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포기 등을</a:t>
                      </a:r>
                      <a:r>
                        <a:rPr lang="ko-KR" altLang="en-US" sz="1000" baseline="0" dirty="0" smtClean="0"/>
                        <a:t> 표시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084407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30" y="1021460"/>
            <a:ext cx="4142493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85" y="4498250"/>
            <a:ext cx="3752381" cy="2285714"/>
          </a:xfrm>
          <a:prstGeom prst="rect">
            <a:avLst/>
          </a:prstGeom>
        </p:spPr>
      </p:pic>
      <p:sp>
        <p:nvSpPr>
          <p:cNvPr id="15" name="순서도: 연결자 14"/>
          <p:cNvSpPr/>
          <p:nvPr/>
        </p:nvSpPr>
        <p:spPr>
          <a:xfrm>
            <a:off x="3475051" y="131956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6" name="순서도: 연결자 15"/>
          <p:cNvSpPr/>
          <p:nvPr/>
        </p:nvSpPr>
        <p:spPr>
          <a:xfrm>
            <a:off x="4317732" y="4609607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17" name="순서도: 연결자 16"/>
          <p:cNvSpPr/>
          <p:nvPr/>
        </p:nvSpPr>
        <p:spPr>
          <a:xfrm>
            <a:off x="4952537" y="585161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52" y="6063626"/>
            <a:ext cx="4561905" cy="69523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5947566" y="6411245"/>
            <a:ext cx="9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순서도: 연결자 18"/>
          <p:cNvSpPr/>
          <p:nvPr/>
        </p:nvSpPr>
        <p:spPr>
          <a:xfrm>
            <a:off x="7292325" y="585161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4559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경매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상세페이지</a:t>
            </a:r>
            <a:r>
              <a:rPr lang="en-US" altLang="ko-KR" sz="3500" dirty="0" smtClean="0"/>
              <a:t>_2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4377"/>
              </p:ext>
            </p:extLst>
          </p:nvPr>
        </p:nvGraphicFramePr>
        <p:xfrm>
          <a:off x="8285166" y="210930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경매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상품정보 및 채팅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경매 상품</a:t>
                      </a:r>
                      <a:r>
                        <a:rPr lang="ko-KR" altLang="en-US" sz="1000" baseline="0" dirty="0" smtClean="0"/>
                        <a:t> 정보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dirty="0" smtClean="0"/>
                        <a:t>이미지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를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경매 상품에 대한 실시간 채팅 지원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65388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859052"/>
            <a:ext cx="3600000" cy="5041158"/>
          </a:xfrm>
          <a:prstGeom prst="rect">
            <a:avLst/>
          </a:prstGeom>
        </p:spPr>
      </p:pic>
      <p:sp>
        <p:nvSpPr>
          <p:cNvPr id="14" name="순서도: 연결자 13"/>
          <p:cNvSpPr/>
          <p:nvPr/>
        </p:nvSpPr>
        <p:spPr>
          <a:xfrm>
            <a:off x="1662276" y="109567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92" y="2968509"/>
            <a:ext cx="4680000" cy="3566761"/>
          </a:xfrm>
          <a:prstGeom prst="rect">
            <a:avLst/>
          </a:prstGeom>
        </p:spPr>
      </p:pic>
      <p:sp>
        <p:nvSpPr>
          <p:cNvPr id="20" name="순서도: 연결자 19"/>
          <p:cNvSpPr/>
          <p:nvPr/>
        </p:nvSpPr>
        <p:spPr>
          <a:xfrm>
            <a:off x="5698298" y="269711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121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메인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상품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리스트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69766"/>
              </p:ext>
            </p:extLst>
          </p:nvPr>
        </p:nvGraphicFramePr>
        <p:xfrm>
          <a:off x="8382352" y="210930"/>
          <a:ext cx="3378191" cy="41484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메인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_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상품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_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리스트</a:t>
                      </a:r>
                    </a:p>
                    <a:p>
                      <a:pPr algn="l" latinLnBrk="1"/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인기 상품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최신 상품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세일 상품</a:t>
                      </a:r>
                      <a:r>
                        <a:rPr lang="ko-KR" altLang="en-US" sz="1000" baseline="0" dirty="0" smtClean="0">
                          <a:latin typeface="+mn-lt"/>
                          <a:ea typeface="나눔고딕" panose="020D0604000000000000" pitchFamily="50" charset="-127"/>
                        </a:rPr>
                        <a:t>의 리스트로 이동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제품의 점수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가격</a:t>
                      </a:r>
                      <a:r>
                        <a:rPr lang="en-US" altLang="ko-KR" sz="1000" dirty="0" smtClean="0"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+mn-lt"/>
                          <a:ea typeface="나눔고딕" panose="020D0604000000000000" pitchFamily="50" charset="-127"/>
                        </a:rPr>
                        <a:t>할인율 등을 표시</a:t>
                      </a:r>
                      <a:endParaRPr lang="ko-KR" altLang="en-US" sz="1000" dirty="0"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874807"/>
                  </a:ext>
                </a:extLst>
              </a:tr>
            </a:tbl>
          </a:graphicData>
        </a:graphic>
      </p:graphicFrame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5" y="1096157"/>
            <a:ext cx="8010000" cy="5068725"/>
          </a:xfrm>
        </p:spPr>
      </p:pic>
      <p:sp>
        <p:nvSpPr>
          <p:cNvPr id="5" name="순서도: 연결자 4"/>
          <p:cNvSpPr/>
          <p:nvPr/>
        </p:nvSpPr>
        <p:spPr>
          <a:xfrm>
            <a:off x="2160030" y="1125415"/>
            <a:ext cx="304800" cy="2767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6" name="순서도: 연결자 5"/>
          <p:cNvSpPr/>
          <p:nvPr/>
        </p:nvSpPr>
        <p:spPr>
          <a:xfrm>
            <a:off x="756192" y="2921977"/>
            <a:ext cx="304800" cy="27674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588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- </a:t>
            </a:r>
            <a:r>
              <a:rPr lang="ko-KR" altLang="en-US" sz="3500" dirty="0" smtClean="0"/>
              <a:t>공지사항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407944" y="210930"/>
          <a:ext cx="3378191" cy="5450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게시판 목록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검색 시 검색에 관련 항목만 출력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공지사항 상세페이지로 이동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상세페이지 이동시 조회수 증가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036197"/>
                  </a:ext>
                </a:extLst>
              </a:tr>
            </a:tbl>
          </a:graphicData>
        </a:graphic>
      </p:graphicFrame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9" y="1319304"/>
            <a:ext cx="7695966" cy="5010433"/>
          </a:xfr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5163911" y="3501410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279643" y="4299316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7721589" y="3798143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순서도: 연결자 20"/>
          <p:cNvSpPr/>
          <p:nvPr/>
        </p:nvSpPr>
        <p:spPr>
          <a:xfrm>
            <a:off x="5741794" y="334841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7721589" y="4782007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순서도: 연결자 22"/>
          <p:cNvSpPr/>
          <p:nvPr/>
        </p:nvSpPr>
        <p:spPr>
          <a:xfrm>
            <a:off x="2879369" y="414631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27" name="순서도: 연결자 26"/>
          <p:cNvSpPr/>
          <p:nvPr/>
        </p:nvSpPr>
        <p:spPr>
          <a:xfrm>
            <a:off x="8011473" y="3673027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28" name="순서도: 연결자 27"/>
          <p:cNvSpPr/>
          <p:nvPr/>
        </p:nvSpPr>
        <p:spPr>
          <a:xfrm>
            <a:off x="8011473" y="463779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0816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자주 찾는 질문 </a:t>
            </a:r>
            <a:r>
              <a:rPr lang="en-US" altLang="ko-KR" sz="3500" dirty="0" smtClean="0"/>
              <a:t>FAQ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391145" y="210930"/>
          <a:ext cx="3378191" cy="34943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자주 찾는 질문 </a:t>
                      </a:r>
                      <a:r>
                        <a:rPr lang="en-US" altLang="ko-KR" sz="1000" dirty="0" smtClean="0"/>
                        <a:t>(FAQ)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클릭 시 내용 출력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5" y="905394"/>
            <a:ext cx="7599023" cy="5599759"/>
          </a:xfrm>
        </p:spPr>
      </p:pic>
      <p:sp>
        <p:nvSpPr>
          <p:cNvPr id="14" name="순서도: 연결자 13"/>
          <p:cNvSpPr/>
          <p:nvPr/>
        </p:nvSpPr>
        <p:spPr>
          <a:xfrm>
            <a:off x="3008390" y="310593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403737" y="3258935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6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고객 문의</a:t>
            </a:r>
            <a:endParaRPr lang="ko-KR" altLang="en-US" sz="35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407944" y="210930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고객 문의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답변 유무에</a:t>
                      </a:r>
                      <a:r>
                        <a:rPr lang="ko-KR" altLang="en-US" sz="1000" baseline="0" dirty="0" smtClean="0"/>
                        <a:t> 따라 대기중 답변 완료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카테고리 구분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고객문의 작성페이지로 이동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</a:tbl>
          </a:graphicData>
        </a:graphic>
      </p:graphicFrame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8" y="993531"/>
            <a:ext cx="8077588" cy="5196254"/>
          </a:xfr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003415" y="3827795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7648274" y="537032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순서도: 연결자 21"/>
          <p:cNvSpPr/>
          <p:nvPr/>
        </p:nvSpPr>
        <p:spPr>
          <a:xfrm>
            <a:off x="8058990" y="521732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sp>
        <p:nvSpPr>
          <p:cNvPr id="24" name="순서도: 연결자 23"/>
          <p:cNvSpPr/>
          <p:nvPr/>
        </p:nvSpPr>
        <p:spPr>
          <a:xfrm>
            <a:off x="1407569" y="366583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007462" y="430292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순서도: 연결자 11"/>
          <p:cNvSpPr/>
          <p:nvPr/>
        </p:nvSpPr>
        <p:spPr>
          <a:xfrm>
            <a:off x="2411616" y="414095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148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문의 등록</a:t>
            </a:r>
            <a:endParaRPr lang="ko-KR" altLang="en-US" sz="35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407944" y="210930"/>
          <a:ext cx="3378191" cy="5450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문의 등록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클릭하여 카테고리 선택 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파일 선택 클릭으로 파일 추가 및 첨부된 파일 이름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 클릭 시 업로드한 파일 삭제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등록 클릭 시 입력한 값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</a:t>
                      </a:r>
                      <a:r>
                        <a:rPr lang="en-US" altLang="ko-KR" sz="1000" dirty="0" smtClean="0"/>
                        <a:t>INSERT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6510361"/>
                  </a:ext>
                </a:extLst>
              </a:tr>
            </a:tbl>
          </a:graphicData>
        </a:graphic>
      </p:graphicFrame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181833"/>
            <a:ext cx="7713173" cy="5431403"/>
          </a:xfrm>
        </p:spPr>
      </p:pic>
      <p:sp>
        <p:nvSpPr>
          <p:cNvPr id="18" name="순서도: 연결자 17"/>
          <p:cNvSpPr/>
          <p:nvPr/>
        </p:nvSpPr>
        <p:spPr>
          <a:xfrm>
            <a:off x="2481699" y="304504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087132" y="3198044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순서도: 연결자 21"/>
          <p:cNvSpPr/>
          <p:nvPr/>
        </p:nvSpPr>
        <p:spPr>
          <a:xfrm>
            <a:off x="3311778" y="513413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23" name="순서도: 연결자 22"/>
          <p:cNvSpPr/>
          <p:nvPr/>
        </p:nvSpPr>
        <p:spPr>
          <a:xfrm>
            <a:off x="4374365" y="5158127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2908599" y="5287133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982216" y="5311127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순서도: 연결자 26"/>
          <p:cNvSpPr/>
          <p:nvPr/>
        </p:nvSpPr>
        <p:spPr>
          <a:xfrm>
            <a:off x="6317535" y="581171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1761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err="1" smtClean="0"/>
              <a:t>마이페이지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19881"/>
              </p:ext>
            </p:extLst>
          </p:nvPr>
        </p:nvGraphicFramePr>
        <p:xfrm>
          <a:off x="8057035" y="210930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MYPAGE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마이페이지로</a:t>
                      </a:r>
                      <a:r>
                        <a:rPr lang="ko-KR" altLang="en-US" sz="1000" dirty="0" smtClean="0"/>
                        <a:t>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각 구역을 클릭하면 해당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296364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각 구역을 클릭하면 해당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386268"/>
            <a:ext cx="7517024" cy="4680000"/>
          </a:xfrm>
          <a:prstGeom prst="rect">
            <a:avLst/>
          </a:prstGeom>
        </p:spPr>
      </p:pic>
      <p:sp>
        <p:nvSpPr>
          <p:cNvPr id="13" name="순서도: 연결자 12"/>
          <p:cNvSpPr/>
          <p:nvPr/>
        </p:nvSpPr>
        <p:spPr>
          <a:xfrm>
            <a:off x="6037924" y="158449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0" name="순서도: 연결자 19"/>
          <p:cNvSpPr/>
          <p:nvPr/>
        </p:nvSpPr>
        <p:spPr>
          <a:xfrm>
            <a:off x="3826975" y="466473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21" name="순서도: 연결자 20"/>
          <p:cNvSpPr/>
          <p:nvPr/>
        </p:nvSpPr>
        <p:spPr>
          <a:xfrm>
            <a:off x="3826975" y="342026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32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err="1" smtClean="0"/>
              <a:t>마이페이지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내 정보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15160"/>
              </p:ext>
            </p:extLst>
          </p:nvPr>
        </p:nvGraphicFramePr>
        <p:xfrm>
          <a:off x="8065827" y="210845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 정보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내 정보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수정하기 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수정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탈퇴하기 버튼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회원탈퇴</a:t>
                      </a:r>
                      <a:r>
                        <a:rPr lang="ko-KR" altLang="en-US" sz="1000" baseline="0" dirty="0" smtClean="0"/>
                        <a:t> 팝업 호출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</a:tbl>
          </a:graphicData>
        </a:graphic>
      </p:graphicFrame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42" y="1152755"/>
            <a:ext cx="6480000" cy="4905421"/>
          </a:xfr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306118" y="327483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순서도: 연결자 10"/>
          <p:cNvSpPr/>
          <p:nvPr/>
        </p:nvSpPr>
        <p:spPr>
          <a:xfrm>
            <a:off x="1738129" y="312183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en-US" altLang="ko-KR" dirty="0" smtClean="0"/>
          </a:p>
        </p:txBody>
      </p:sp>
      <p:sp>
        <p:nvSpPr>
          <p:cNvPr id="15" name="순서도: 연결자 14"/>
          <p:cNvSpPr/>
          <p:nvPr/>
        </p:nvSpPr>
        <p:spPr>
          <a:xfrm>
            <a:off x="4457807" y="603261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18" name="순서도: 연결자 17"/>
          <p:cNvSpPr/>
          <p:nvPr/>
        </p:nvSpPr>
        <p:spPr>
          <a:xfrm>
            <a:off x="3875842" y="603261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8866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err="1"/>
              <a:t>마이페이지</a:t>
            </a:r>
            <a:r>
              <a:rPr lang="en-US" altLang="ko-KR" sz="3500" dirty="0"/>
              <a:t>_</a:t>
            </a:r>
            <a:r>
              <a:rPr lang="ko-KR" altLang="en-US" sz="3500" dirty="0" smtClean="0"/>
              <a:t>내 정보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수정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523027" y="210930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 정보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수정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비밀번호가 맞으면</a:t>
                      </a:r>
                      <a:r>
                        <a:rPr lang="ko-KR" altLang="en-US" sz="1000" baseline="0" dirty="0" smtClean="0"/>
                        <a:t> 수정 페이지</a:t>
                      </a:r>
                      <a:r>
                        <a:rPr lang="ko-KR" altLang="en-US" sz="1000" dirty="0" smtClean="0"/>
                        <a:t>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비밀번호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연락처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번호인증</a:t>
                      </a:r>
                      <a:r>
                        <a:rPr lang="en-US" altLang="ko-KR" sz="1000" dirty="0" smtClean="0"/>
                        <a:t>), </a:t>
                      </a:r>
                      <a:r>
                        <a:rPr lang="ko-KR" altLang="en-US" sz="1000" dirty="0" smtClean="0"/>
                        <a:t>우편번호 등의 유효성을 검증하고 수정 처리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0" y="1350009"/>
            <a:ext cx="4247619" cy="2438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1" y="1350009"/>
            <a:ext cx="3685714" cy="494285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570450" y="4757890"/>
            <a:ext cx="18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순서도: 연결자 15"/>
          <p:cNvSpPr/>
          <p:nvPr/>
        </p:nvSpPr>
        <p:spPr>
          <a:xfrm>
            <a:off x="1219546" y="460489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7" name="순서도: 연결자 16"/>
          <p:cNvSpPr/>
          <p:nvPr/>
        </p:nvSpPr>
        <p:spPr>
          <a:xfrm>
            <a:off x="3433537" y="460614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645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err="1"/>
              <a:t>마이페이지</a:t>
            </a:r>
            <a:r>
              <a:rPr lang="en-US" altLang="ko-KR" sz="3500" dirty="0"/>
              <a:t>_</a:t>
            </a:r>
            <a:r>
              <a:rPr lang="ko-KR" altLang="en-US" sz="3500" dirty="0" smtClean="0"/>
              <a:t>회원 탈퇴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580082" y="210930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회원 탈퇴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비밀번호가 일치하면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번째 </a:t>
                      </a:r>
                      <a:r>
                        <a:rPr lang="ko-KR" altLang="en-US" sz="1000" dirty="0" err="1" smtClean="0"/>
                        <a:t>모달창을</a:t>
                      </a:r>
                      <a:r>
                        <a:rPr lang="ko-KR" altLang="en-US" sz="1000" dirty="0" smtClean="0"/>
                        <a:t>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탈퇴버튼을</a:t>
                      </a:r>
                      <a:r>
                        <a:rPr lang="ko-KR" altLang="en-US" sz="1000" dirty="0" smtClean="0"/>
                        <a:t> 누르면 회원 탈퇴 처리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442918" y="1665088"/>
            <a:ext cx="21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순서도: 연결자 10"/>
          <p:cNvSpPr/>
          <p:nvPr/>
        </p:nvSpPr>
        <p:spPr>
          <a:xfrm>
            <a:off x="2918646" y="150329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4" name="순서도: 연결자 13"/>
          <p:cNvSpPr/>
          <p:nvPr/>
        </p:nvSpPr>
        <p:spPr>
          <a:xfrm>
            <a:off x="5819016" y="150329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29" y="2523655"/>
            <a:ext cx="2880000" cy="3598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16" y="2523655"/>
            <a:ext cx="3240000" cy="36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4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err="1" smtClean="0"/>
              <a:t>마이페이지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등록한 경매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386236"/>
              </p:ext>
            </p:extLst>
          </p:nvPr>
        </p:nvGraphicFramePr>
        <p:xfrm>
          <a:off x="8433380" y="210930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내가 등록한 경매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등록한 경매에 대한 기본 정보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경매 등록 버튼을 누르면 경매 등록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48008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2" y="1735666"/>
            <a:ext cx="7200000" cy="7949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2" y="2863964"/>
            <a:ext cx="1080000" cy="23318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51" y="2997521"/>
            <a:ext cx="5400000" cy="2064706"/>
          </a:xfrm>
          <a:prstGeom prst="rect">
            <a:avLst/>
          </a:prstGeom>
        </p:spPr>
      </p:pic>
      <p:sp>
        <p:nvSpPr>
          <p:cNvPr id="13" name="순서도: 연결자 12"/>
          <p:cNvSpPr/>
          <p:nvPr/>
        </p:nvSpPr>
        <p:spPr>
          <a:xfrm>
            <a:off x="2088962" y="321147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700565" y="3364479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순서도: 연결자 15"/>
          <p:cNvSpPr/>
          <p:nvPr/>
        </p:nvSpPr>
        <p:spPr>
          <a:xfrm>
            <a:off x="4799631" y="430517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730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err="1" smtClean="0"/>
              <a:t>마이페이지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등록한 경매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524167"/>
              </p:ext>
            </p:extLst>
          </p:nvPr>
        </p:nvGraphicFramePr>
        <p:xfrm>
          <a:off x="8433380" y="210930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내가 등록한 경매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경매 등록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각 카테고리에 맞는 정보를 입력 후 등록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63" y="1035682"/>
            <a:ext cx="6120000" cy="5496968"/>
          </a:xfrm>
          <a:prstGeom prst="rect">
            <a:avLst/>
          </a:prstGeom>
        </p:spPr>
      </p:pic>
      <p:sp>
        <p:nvSpPr>
          <p:cNvPr id="11" name="순서도: 연결자 10"/>
          <p:cNvSpPr/>
          <p:nvPr/>
        </p:nvSpPr>
        <p:spPr>
          <a:xfrm>
            <a:off x="3523316" y="103568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5769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메인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경매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792719"/>
              </p:ext>
            </p:extLst>
          </p:nvPr>
        </p:nvGraphicFramePr>
        <p:xfrm>
          <a:off x="8514236" y="210930"/>
          <a:ext cx="3378191" cy="48025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+mn-lt"/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</a:rPr>
                        <a:t>메인</a:t>
                      </a:r>
                      <a:r>
                        <a:rPr lang="en-US" altLang="ko-KR" sz="1000" dirty="0" smtClean="0">
                          <a:latin typeface="+mn-lt"/>
                        </a:rPr>
                        <a:t>_</a:t>
                      </a:r>
                      <a:r>
                        <a:rPr lang="ko-KR" altLang="en-US" sz="1000" dirty="0" smtClean="0">
                          <a:latin typeface="+mn-lt"/>
                        </a:rPr>
                        <a:t>경매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[ Definition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나눔고딕" panose="020D0604000000000000" pitchFamily="50" charset="-127"/>
                          <a:sym typeface="Wingdings" pitchFamily="2" charset="2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</a:rPr>
                        <a:t>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</a:rPr>
                        <a:t>경매 물품과 남은 시간을 표시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</a:rPr>
                        <a:t>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</a:rPr>
                        <a:t>회사소개</a:t>
                      </a:r>
                      <a:r>
                        <a:rPr lang="en-US" altLang="ko-KR" sz="10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+mn-lt"/>
                        </a:rPr>
                        <a:t>이용약관</a:t>
                      </a:r>
                      <a:r>
                        <a:rPr lang="en-US" altLang="ko-KR" sz="1000" baseline="0" dirty="0" smtClean="0">
                          <a:latin typeface="+mn-lt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+mn-lt"/>
                        </a:rPr>
                        <a:t>개인정보처리방침에 대한 정보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77970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lt"/>
                        </a:rPr>
                        <a:t>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lt"/>
                        </a:rPr>
                        <a:t>공지사항</a:t>
                      </a:r>
                      <a:r>
                        <a:rPr lang="en-US" altLang="ko-KR" sz="1000" dirty="0" smtClean="0">
                          <a:latin typeface="+mn-lt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000" dirty="0" smtClean="0">
                          <a:latin typeface="+mn-lt"/>
                        </a:rPr>
                        <a:t>고객센터</a:t>
                      </a:r>
                      <a:r>
                        <a:rPr lang="ko-KR" altLang="en-US" sz="1000" baseline="0" dirty="0" smtClean="0">
                          <a:latin typeface="+mn-lt"/>
                        </a:rPr>
                        <a:t>에 대한 정보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971793"/>
                  </a:ext>
                </a:extLst>
              </a:tr>
            </a:tbl>
          </a:graphicData>
        </a:graphic>
      </p:graphicFrame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645953"/>
            <a:ext cx="8010000" cy="2662277"/>
          </a:xfrm>
        </p:spPr>
      </p:pic>
      <p:pic>
        <p:nvPicPr>
          <p:cNvPr id="8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4308230"/>
            <a:ext cx="8010000" cy="1596088"/>
          </a:xfrm>
          <a:prstGeom prst="rect">
            <a:avLst/>
          </a:prstGeom>
        </p:spPr>
      </p:pic>
      <p:sp>
        <p:nvSpPr>
          <p:cNvPr id="6" name="순서도: 연결자 5"/>
          <p:cNvSpPr/>
          <p:nvPr/>
        </p:nvSpPr>
        <p:spPr>
          <a:xfrm>
            <a:off x="6699738" y="291220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7" name="순서도: 연결자 6"/>
          <p:cNvSpPr/>
          <p:nvPr/>
        </p:nvSpPr>
        <p:spPr>
          <a:xfrm>
            <a:off x="4319953" y="421932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10" name="순서도: 연결자 9"/>
          <p:cNvSpPr/>
          <p:nvPr/>
        </p:nvSpPr>
        <p:spPr>
          <a:xfrm>
            <a:off x="3496407" y="421932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71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err="1" smtClean="0"/>
              <a:t>마이페이지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참여한 경매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058906"/>
              </p:ext>
            </p:extLst>
          </p:nvPr>
        </p:nvGraphicFramePr>
        <p:xfrm>
          <a:off x="8433380" y="210930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내가 참여한 경매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참여한 경매 상품에 대한 기본 정보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5" y="1871984"/>
            <a:ext cx="7200000" cy="5448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5" y="2629978"/>
            <a:ext cx="7200000" cy="2924051"/>
          </a:xfrm>
          <a:prstGeom prst="rect">
            <a:avLst/>
          </a:prstGeom>
        </p:spPr>
      </p:pic>
      <p:sp>
        <p:nvSpPr>
          <p:cNvPr id="14" name="순서도: 연결자 13"/>
          <p:cNvSpPr/>
          <p:nvPr/>
        </p:nvSpPr>
        <p:spPr>
          <a:xfrm>
            <a:off x="1542115" y="307700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1153718" y="3230008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5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err="1" smtClean="0"/>
              <a:t>마이페이지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구매내역</a:t>
            </a:r>
            <a:endParaRPr lang="ko-KR" altLang="en-US" sz="3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1186962"/>
            <a:ext cx="5760000" cy="5360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6" y="3677254"/>
            <a:ext cx="6752381" cy="2742857"/>
          </a:xfrm>
          <a:prstGeom prst="rect">
            <a:avLst/>
          </a:prstGeom>
        </p:spPr>
      </p:pic>
      <p:sp>
        <p:nvSpPr>
          <p:cNvPr id="13" name="순서도: 연결자 12"/>
          <p:cNvSpPr/>
          <p:nvPr/>
        </p:nvSpPr>
        <p:spPr>
          <a:xfrm>
            <a:off x="2306110" y="208512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065827" y="210845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구매내역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구매내역에</a:t>
                      </a:r>
                      <a:r>
                        <a:rPr lang="ko-KR" altLang="en-US" sz="1000" dirty="0" smtClean="0"/>
                        <a:t> 대한 기본 정보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075398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주문상세</a:t>
                      </a:r>
                      <a:r>
                        <a:rPr lang="ko-KR" altLang="en-US" sz="1000" baseline="0" dirty="0" smtClean="0"/>
                        <a:t> 버튼을</a:t>
                      </a:r>
                      <a:r>
                        <a:rPr lang="ko-KR" altLang="en-US" sz="1000" dirty="0" smtClean="0"/>
                        <a:t> 클릭하면 </a:t>
                      </a:r>
                      <a:r>
                        <a:rPr lang="ko-KR" altLang="en-US" sz="1000" dirty="0" err="1" smtClean="0"/>
                        <a:t>주문상세</a:t>
                      </a:r>
                      <a:r>
                        <a:rPr lang="ko-KR" altLang="en-US" sz="1000" dirty="0" smtClean="0"/>
                        <a:t> 내역 확인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리뷰작성</a:t>
                      </a:r>
                      <a:r>
                        <a:rPr lang="ko-KR" altLang="en-US" sz="1000" dirty="0" smtClean="0"/>
                        <a:t> 버튼을 클릭하면 리뷰 작성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7476"/>
                  </a:ext>
                </a:extLst>
              </a:tr>
            </a:tbl>
          </a:graphicData>
        </a:graphic>
      </p:graphicFrame>
      <p:sp>
        <p:nvSpPr>
          <p:cNvPr id="10" name="순서도: 연결자 9"/>
          <p:cNvSpPr/>
          <p:nvPr/>
        </p:nvSpPr>
        <p:spPr>
          <a:xfrm>
            <a:off x="8604320" y="563394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633766" y="190323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순서도: 연결자 10"/>
          <p:cNvSpPr/>
          <p:nvPr/>
        </p:nvSpPr>
        <p:spPr>
          <a:xfrm>
            <a:off x="1029532" y="175023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58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err="1" smtClean="0"/>
              <a:t>마이페이지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구매내역</a:t>
            </a:r>
            <a:r>
              <a:rPr lang="en-US" altLang="ko-KR" sz="3500" smtClean="0"/>
              <a:t>_2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203285" y="210930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구매내역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리뷰 등록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별</a:t>
                      </a:r>
                      <a:r>
                        <a:rPr lang="ko-KR" altLang="en-US" sz="1000" baseline="0" dirty="0" smtClean="0"/>
                        <a:t> 아이콘</a:t>
                      </a:r>
                      <a:r>
                        <a:rPr lang="ko-KR" altLang="en-US" sz="1000" dirty="0" smtClean="0"/>
                        <a:t>으로 제품의 점수를 등록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제품에 대한 리뷰 작성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747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파일 업로드 가능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79041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9" y="1377393"/>
            <a:ext cx="6485714" cy="4771429"/>
          </a:xfrm>
          <a:prstGeom prst="rect">
            <a:avLst/>
          </a:prstGeom>
        </p:spPr>
      </p:pic>
      <p:sp>
        <p:nvSpPr>
          <p:cNvPr id="11" name="순서도: 연결자 10"/>
          <p:cNvSpPr/>
          <p:nvPr/>
        </p:nvSpPr>
        <p:spPr>
          <a:xfrm>
            <a:off x="3441836" y="2498462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4" name="순서도: 연결자 13"/>
          <p:cNvSpPr/>
          <p:nvPr/>
        </p:nvSpPr>
        <p:spPr>
          <a:xfrm>
            <a:off x="1598382" y="317840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15" name="순서도: 연결자 14"/>
          <p:cNvSpPr/>
          <p:nvPr/>
        </p:nvSpPr>
        <p:spPr>
          <a:xfrm>
            <a:off x="1856289" y="490462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252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err="1" smtClean="0"/>
              <a:t>마이페이지</a:t>
            </a:r>
            <a:r>
              <a:rPr lang="en-US" altLang="ko-KR" sz="3500" dirty="0" smtClean="0"/>
              <a:t>_</a:t>
            </a:r>
            <a:r>
              <a:rPr lang="ko-KR" altLang="en-US" sz="3500" dirty="0" err="1" smtClean="0"/>
              <a:t>찜한</a:t>
            </a:r>
            <a:r>
              <a:rPr lang="ko-KR" altLang="en-US" sz="3500" dirty="0" smtClean="0"/>
              <a:t> 상품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54951"/>
              </p:ext>
            </p:extLst>
          </p:nvPr>
        </p:nvGraphicFramePr>
        <p:xfrm>
          <a:off x="8065827" y="210845"/>
          <a:ext cx="3378191" cy="41425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err="1" smtClean="0"/>
                        <a:t>찜한</a:t>
                      </a:r>
                      <a:r>
                        <a:rPr lang="ko-KR" altLang="en-US" sz="1000" dirty="0" smtClean="0"/>
                        <a:t> 상품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찜한</a:t>
                      </a:r>
                      <a:r>
                        <a:rPr lang="ko-KR" altLang="en-US" sz="1000" dirty="0" smtClean="0"/>
                        <a:t> 상품에 대한 기본 정보를 표시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935875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휴지통 아이콘을 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찜한</a:t>
                      </a:r>
                      <a:r>
                        <a:rPr lang="ko-KR" altLang="en-US" sz="1000" dirty="0" smtClean="0"/>
                        <a:t> 상품 목록에서 해제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7" y="1870166"/>
            <a:ext cx="7200000" cy="3510000"/>
          </a:xfrm>
          <a:prstGeom prst="rect">
            <a:avLst/>
          </a:prstGeom>
        </p:spPr>
      </p:pic>
      <p:sp>
        <p:nvSpPr>
          <p:cNvPr id="13" name="순서도: 연결자 12"/>
          <p:cNvSpPr/>
          <p:nvPr/>
        </p:nvSpPr>
        <p:spPr>
          <a:xfrm>
            <a:off x="7196151" y="370300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974425" y="4395419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순서도: 연결자 6"/>
          <p:cNvSpPr/>
          <p:nvPr/>
        </p:nvSpPr>
        <p:spPr>
          <a:xfrm>
            <a:off x="1370191" y="4242419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40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err="1" smtClean="0"/>
              <a:t>마이페이지</a:t>
            </a:r>
            <a:r>
              <a:rPr lang="en-US" altLang="ko-KR" sz="3500" dirty="0" smtClean="0"/>
              <a:t>_</a:t>
            </a:r>
            <a:r>
              <a:rPr lang="ko-KR" altLang="en-US" sz="3500" dirty="0" err="1" smtClean="0"/>
              <a:t>문의내역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13429"/>
              </p:ext>
            </p:extLst>
          </p:nvPr>
        </p:nvGraphicFramePr>
        <p:xfrm>
          <a:off x="8270335" y="206707"/>
          <a:ext cx="3378191" cy="4796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err="1" smtClean="0"/>
                        <a:t>문의내역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내가 올린 문의 내역 확인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935875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제목을 클릭하면 상세페이지로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680948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문의에 대한 상세 페이지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3371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9" y="1256105"/>
            <a:ext cx="7200000" cy="1540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5" y="3088925"/>
            <a:ext cx="7200000" cy="338053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974425" y="2683161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순서도: 연결자 10"/>
          <p:cNvSpPr/>
          <p:nvPr/>
        </p:nvSpPr>
        <p:spPr>
          <a:xfrm>
            <a:off x="1743483" y="253016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4" name="순서도: 연결자 13"/>
          <p:cNvSpPr/>
          <p:nvPr/>
        </p:nvSpPr>
        <p:spPr>
          <a:xfrm>
            <a:off x="2269051" y="322610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2C5CD2-842F-75AD-450D-BA2896758B0E}"/>
              </a:ext>
            </a:extLst>
          </p:cNvPr>
          <p:cNvCxnSpPr>
            <a:cxnSpLocks/>
          </p:cNvCxnSpPr>
          <p:nvPr/>
        </p:nvCxnSpPr>
        <p:spPr>
          <a:xfrm>
            <a:off x="3432197" y="2056014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순서도: 연결자 15"/>
          <p:cNvSpPr/>
          <p:nvPr/>
        </p:nvSpPr>
        <p:spPr>
          <a:xfrm>
            <a:off x="3279797" y="2457175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6655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소개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345570"/>
              </p:ext>
            </p:extLst>
          </p:nvPr>
        </p:nvGraphicFramePr>
        <p:xfrm>
          <a:off x="8531821" y="210930"/>
          <a:ext cx="3378191" cy="48025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소개</a:t>
                      </a:r>
                      <a:endParaRPr lang="en-US" altLang="ko-KR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[ Definition ]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Challenge Farm </a:t>
                      </a:r>
                      <a:r>
                        <a:rPr lang="ko-KR" altLang="en-US" sz="1000" dirty="0" smtClean="0"/>
                        <a:t>소개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파트너십 브랜드 목록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77970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프로젝트 멤버와 역할</a:t>
                      </a:r>
                      <a:r>
                        <a:rPr lang="ko-KR" altLang="en-US" sz="1000" baseline="0" dirty="0" smtClean="0"/>
                        <a:t> 소개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971793"/>
                  </a:ext>
                </a:extLst>
              </a:tr>
            </a:tbl>
          </a:graphicData>
        </a:graphic>
      </p:graphicFrame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940776"/>
            <a:ext cx="4320000" cy="326695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63" y="3897599"/>
            <a:ext cx="4320000" cy="2698206"/>
          </a:xfrm>
          <a:prstGeom prst="rect">
            <a:avLst/>
          </a:prstGeom>
        </p:spPr>
      </p:pic>
      <p:sp>
        <p:nvSpPr>
          <p:cNvPr id="11" name="순서도: 연결자 10"/>
          <p:cNvSpPr/>
          <p:nvPr/>
        </p:nvSpPr>
        <p:spPr>
          <a:xfrm>
            <a:off x="852854" y="78777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3" name="순서도: 연결자 12"/>
          <p:cNvSpPr/>
          <p:nvPr/>
        </p:nvSpPr>
        <p:spPr>
          <a:xfrm>
            <a:off x="6090863" y="360234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14" name="순서도: 연결자 13"/>
          <p:cNvSpPr/>
          <p:nvPr/>
        </p:nvSpPr>
        <p:spPr>
          <a:xfrm>
            <a:off x="6152410" y="548682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2602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로그인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8425"/>
              </p:ext>
            </p:extLst>
          </p:nvPr>
        </p:nvGraphicFramePr>
        <p:xfrm>
          <a:off x="7812186" y="210930"/>
          <a:ext cx="3378191" cy="6110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</a:t>
                      </a:r>
                      <a:endParaRPr lang="en-US" altLang="ko-KR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[ Definition ]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 버튼 클릭 시 로그인 시도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아이디 저장하기 체크 시 쿠키에 아이디 저장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77970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아이디 찾기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클릭 시 페이지 이동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97179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 비밀번호 찾기 클릭 시 페이지 이동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536897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 가입 버튼 클릭 시 가입 약관 동의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0918924"/>
                  </a:ext>
                </a:extLst>
              </a:tr>
            </a:tbl>
          </a:graphicData>
        </a:graphic>
      </p:graphicFrame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66" y="1085871"/>
            <a:ext cx="5927116" cy="5400000"/>
          </a:xfrm>
        </p:spPr>
      </p:pic>
      <p:sp>
        <p:nvSpPr>
          <p:cNvPr id="15" name="순서도: 연결자 14"/>
          <p:cNvSpPr/>
          <p:nvPr/>
        </p:nvSpPr>
        <p:spPr>
          <a:xfrm>
            <a:off x="6607782" y="378587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6" name="순서도: 연결자 15"/>
          <p:cNvSpPr/>
          <p:nvPr/>
        </p:nvSpPr>
        <p:spPr>
          <a:xfrm>
            <a:off x="2978939" y="489726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17" name="순서도: 연결자 16"/>
          <p:cNvSpPr/>
          <p:nvPr/>
        </p:nvSpPr>
        <p:spPr>
          <a:xfrm>
            <a:off x="2010045" y="608593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18" name="순서도: 연결자 17"/>
          <p:cNvSpPr/>
          <p:nvPr/>
        </p:nvSpPr>
        <p:spPr>
          <a:xfrm>
            <a:off x="3796624" y="608593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sp>
        <p:nvSpPr>
          <p:cNvPr id="19" name="순서도: 연결자 18"/>
          <p:cNvSpPr/>
          <p:nvPr/>
        </p:nvSpPr>
        <p:spPr>
          <a:xfrm>
            <a:off x="5716277" y="608593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2621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로그인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아이디 찾기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604862"/>
              </p:ext>
            </p:extLst>
          </p:nvPr>
        </p:nvGraphicFramePr>
        <p:xfrm>
          <a:off x="8023201" y="219637"/>
          <a:ext cx="3378191" cy="41484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아이디 찾기</a:t>
                      </a:r>
                      <a:endParaRPr lang="en-US" altLang="ko-KR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[ Definition ]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이름과 전화번호를 입력 후 아이디 찾기 버튼을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회원 정보가 일치하면 아이디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이메일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를 표시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779700"/>
                  </a:ext>
                </a:extLst>
              </a:tr>
            </a:tbl>
          </a:graphicData>
        </a:graphic>
      </p:graphicFrame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7" y="1020356"/>
            <a:ext cx="4476190" cy="4028571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3" y="5434082"/>
            <a:ext cx="8933333" cy="942857"/>
          </a:xfrm>
          <a:prstGeom prst="rect">
            <a:avLst/>
          </a:prstGeom>
        </p:spPr>
      </p:pic>
      <p:sp>
        <p:nvSpPr>
          <p:cNvPr id="11" name="순서도: 연결자 10"/>
          <p:cNvSpPr/>
          <p:nvPr/>
        </p:nvSpPr>
        <p:spPr>
          <a:xfrm>
            <a:off x="3029313" y="1161481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3" name="순서도: 연결자 12"/>
          <p:cNvSpPr/>
          <p:nvPr/>
        </p:nvSpPr>
        <p:spPr>
          <a:xfrm>
            <a:off x="3029313" y="508850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7772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로그인</a:t>
            </a:r>
            <a:r>
              <a:rPr lang="en-US" altLang="ko-KR" sz="3500" dirty="0" smtClean="0"/>
              <a:t>_</a:t>
            </a:r>
            <a:r>
              <a:rPr lang="ko-KR" altLang="en-US" sz="3500" dirty="0" smtClean="0"/>
              <a:t>비밀번호 찾기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71265"/>
              </p:ext>
            </p:extLst>
          </p:nvPr>
        </p:nvGraphicFramePr>
        <p:xfrm>
          <a:off x="8199047" y="219637"/>
          <a:ext cx="3378191" cy="48025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9993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비밀번호 찾기</a:t>
                      </a:r>
                      <a:endParaRPr lang="en-US" altLang="ko-KR" sz="1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sym typeface="Wingdings" pitchFamily="2" charset="2"/>
                        </a:rPr>
                        <a:t>[ Definition ]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dirty="0" smtClean="0"/>
                        <a:t>전화번호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이메일을 입력 후 인증번호 전송 버튼을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인증번호가 일치하면 비밀번호 변경 페이지로 이동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77970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변경할 비밀번호와 인증번호를 </a:t>
                      </a:r>
                      <a:r>
                        <a:rPr lang="ko-KR" altLang="en-US" sz="1000" dirty="0" err="1" smtClean="0"/>
                        <a:t>입력후</a:t>
                      </a:r>
                      <a:r>
                        <a:rPr lang="ko-KR" altLang="en-US" sz="1000" dirty="0" smtClean="0"/>
                        <a:t> 비밀번호 변경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0584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" y="5568351"/>
            <a:ext cx="7586706" cy="376745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" y="1599208"/>
            <a:ext cx="3600000" cy="323747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31" y="1599209"/>
            <a:ext cx="3600000" cy="3237470"/>
          </a:xfrm>
          <a:prstGeom prst="rect">
            <a:avLst/>
          </a:prstGeom>
        </p:spPr>
      </p:pic>
      <p:sp>
        <p:nvSpPr>
          <p:cNvPr id="11" name="순서도: 연결자 10"/>
          <p:cNvSpPr/>
          <p:nvPr/>
        </p:nvSpPr>
        <p:spPr>
          <a:xfrm>
            <a:off x="1033459" y="160725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3" name="순서도: 연결자 12"/>
          <p:cNvSpPr/>
          <p:nvPr/>
        </p:nvSpPr>
        <p:spPr>
          <a:xfrm>
            <a:off x="3926371" y="5214776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14" name="순서도: 연결자 13"/>
          <p:cNvSpPr/>
          <p:nvPr/>
        </p:nvSpPr>
        <p:spPr>
          <a:xfrm>
            <a:off x="4920023" y="160725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5934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/>
              <a:t>회원가입</a:t>
            </a:r>
            <a:r>
              <a:rPr lang="en-US" altLang="ko-KR" sz="3500" dirty="0"/>
              <a:t>_</a:t>
            </a:r>
            <a:r>
              <a:rPr lang="ko-KR" altLang="en-US" sz="3500" dirty="0"/>
              <a:t>이용약관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93877"/>
              </p:ext>
            </p:extLst>
          </p:nvPr>
        </p:nvGraphicFramePr>
        <p:xfrm>
          <a:off x="7957093" y="210930"/>
          <a:ext cx="3378191" cy="348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회원가입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이용약관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필수 값 체크 확인 후 회원가입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</a:tbl>
          </a:graphicData>
        </a:graphic>
      </p:graphicFrame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12" y="955694"/>
            <a:ext cx="4378273" cy="5740715"/>
          </a:xfrm>
        </p:spPr>
      </p:pic>
      <p:sp>
        <p:nvSpPr>
          <p:cNvPr id="8" name="순서도: 연결자 7"/>
          <p:cNvSpPr/>
          <p:nvPr/>
        </p:nvSpPr>
        <p:spPr>
          <a:xfrm>
            <a:off x="2677621" y="145590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2836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20863" y="210930"/>
            <a:ext cx="10515600" cy="57374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500" dirty="0" smtClean="0"/>
              <a:t>구매자</a:t>
            </a:r>
            <a:r>
              <a:rPr lang="en-US" altLang="ko-KR" sz="3500" dirty="0" smtClean="0"/>
              <a:t>(WEB) – </a:t>
            </a:r>
            <a:r>
              <a:rPr lang="ko-KR" altLang="en-US" sz="3500" dirty="0" smtClean="0"/>
              <a:t>회원가입</a:t>
            </a:r>
            <a:endParaRPr lang="ko-KR" altLang="en-US" sz="35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8122"/>
              </p:ext>
            </p:extLst>
          </p:nvPr>
        </p:nvGraphicFramePr>
        <p:xfrm>
          <a:off x="8030658" y="210930"/>
          <a:ext cx="3378191" cy="6104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95323824"/>
                    </a:ext>
                  </a:extLst>
                </a:gridCol>
                <a:gridCol w="2658191">
                  <a:extLst>
                    <a:ext uri="{9D8B030D-6E8A-4147-A177-3AD203B41FA5}">
                      <a16:colId xmlns:a16="http://schemas.microsoft.com/office/drawing/2014/main" val="1471502059"/>
                    </a:ext>
                  </a:extLst>
                </a:gridCol>
              </a:tblGrid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Description 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69637"/>
                  </a:ext>
                </a:extLst>
              </a:tr>
              <a:tr h="87210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회원가입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06050"/>
                  </a:ext>
                </a:extLst>
              </a:tr>
              <a:tr h="65408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[ Definition ]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26205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NO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ym typeface="Wingdings" pitchFamily="2" charset="2"/>
                        </a:rPr>
                        <a:t>Description</a:t>
                      </a:r>
                      <a:endParaRPr lang="en-US" altLang="ko-KR" sz="10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9606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아이디 입력 칸에 값 입력 시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상에 해당 아이디가 있는지 확인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897723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암호와 암호 재확인 칸에 값 입력 시 두 개의 값이 같은지 확인</a:t>
                      </a:r>
                      <a:endParaRPr lang="en-US" altLang="ko-KR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82430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번호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dirty="0" smtClean="0"/>
                        <a:t>인증 값 확인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586417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우편번호 찾기 버튼 클릭 시 다음 우편번호 팝업 창 호출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641136"/>
                  </a:ext>
                </a:extLst>
              </a:tr>
              <a:tr h="65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 가입 버튼 클릭 시 필수 값들이 입력되어 있는지 확인</a:t>
                      </a:r>
                      <a:r>
                        <a:rPr lang="ko-KR" altLang="en-US" sz="1000" baseline="0" dirty="0" smtClean="0"/>
                        <a:t> 후 </a:t>
                      </a:r>
                      <a:r>
                        <a:rPr lang="ko-KR" altLang="en-US" sz="1000" dirty="0" smtClean="0"/>
                        <a:t>가입</a:t>
                      </a:r>
                      <a:endParaRPr lang="en-US" altLang="ko-KR" sz="10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440197"/>
                  </a:ext>
                </a:extLst>
              </a:tr>
            </a:tbl>
          </a:graphicData>
        </a:graphic>
      </p:graphicFrame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070" y="1146260"/>
            <a:ext cx="4320699" cy="5400000"/>
          </a:xfrm>
        </p:spPr>
      </p:pic>
      <p:sp>
        <p:nvSpPr>
          <p:cNvPr id="15" name="순서도: 연결자 14"/>
          <p:cNvSpPr/>
          <p:nvPr/>
        </p:nvSpPr>
        <p:spPr>
          <a:xfrm>
            <a:off x="6170593" y="2152268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23" name="순서도: 연결자 22"/>
          <p:cNvSpPr/>
          <p:nvPr/>
        </p:nvSpPr>
        <p:spPr>
          <a:xfrm>
            <a:off x="6170593" y="3053464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24" name="순서도: 연결자 23"/>
          <p:cNvSpPr/>
          <p:nvPr/>
        </p:nvSpPr>
        <p:spPr>
          <a:xfrm>
            <a:off x="6170593" y="414066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altLang="ko-KR" dirty="0" smtClean="0"/>
          </a:p>
        </p:txBody>
      </p:sp>
      <p:sp>
        <p:nvSpPr>
          <p:cNvPr id="25" name="순서도: 연결자 24"/>
          <p:cNvSpPr/>
          <p:nvPr/>
        </p:nvSpPr>
        <p:spPr>
          <a:xfrm>
            <a:off x="3973361" y="4597683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sp>
        <p:nvSpPr>
          <p:cNvPr id="27" name="순서도: 연결자 26"/>
          <p:cNvSpPr/>
          <p:nvPr/>
        </p:nvSpPr>
        <p:spPr>
          <a:xfrm>
            <a:off x="4088019" y="6393260"/>
            <a:ext cx="304800" cy="306000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1725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</TotalTime>
  <Words>1480</Words>
  <Application>Microsoft Office PowerPoint</Application>
  <PresentationFormat>와이드스크린</PresentationFormat>
  <Paragraphs>516</Paragraphs>
  <Slides>34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나눔고딕</vt:lpstr>
      <vt:lpstr>맑은 고딕</vt:lpstr>
      <vt:lpstr>Arial</vt:lpstr>
      <vt:lpstr>Wingdings</vt:lpstr>
      <vt:lpstr>Office 테마</vt:lpstr>
      <vt:lpstr>구매자(WEB) – 메인</vt:lpstr>
      <vt:lpstr>구매자(WEB) – 메인_상품_리스트</vt:lpstr>
      <vt:lpstr>구매자(WEB) – 메인_경매</vt:lpstr>
      <vt:lpstr>구매자(WEB) – 소개</vt:lpstr>
      <vt:lpstr>구매자(WEB) – 로그인</vt:lpstr>
      <vt:lpstr>구매자(WEB) – 로그인_아이디 찾기</vt:lpstr>
      <vt:lpstr>구매자(WEB) – 로그인_비밀번호 찾기</vt:lpstr>
      <vt:lpstr>구매자(WEB) – 회원가입_이용약관</vt:lpstr>
      <vt:lpstr>구매자(WEB) – 회원가입</vt:lpstr>
      <vt:lpstr>구매자(WEB) – 판매상품 리스트</vt:lpstr>
      <vt:lpstr>구매자(WEB) – 판매상품_리스트_상세</vt:lpstr>
      <vt:lpstr>구매자(WEB) – 판매상품_리스트_상세</vt:lpstr>
      <vt:lpstr>구매자(WEB) – 판매상품_리스트_상세</vt:lpstr>
      <vt:lpstr>구매자(WEB) – 판매상품_장바구니</vt:lpstr>
      <vt:lpstr>구매자(WEB) – 판매상품_구매하기</vt:lpstr>
      <vt:lpstr>구매자(WEB) – 판매상품_구매하기</vt:lpstr>
      <vt:lpstr>구매자(WEB) – 경매</vt:lpstr>
      <vt:lpstr>구매자(WEB) – 경매_상세페이지</vt:lpstr>
      <vt:lpstr>구매자(WEB) – 경매_상세페이지_2</vt:lpstr>
      <vt:lpstr>구매자(WEB) - 공지사항</vt:lpstr>
      <vt:lpstr>구매자(WEB) – 자주 찾는 질문 FAQ</vt:lpstr>
      <vt:lpstr>구매자(WEB) – 고객 문의</vt:lpstr>
      <vt:lpstr>구매자(WEB) – 문의 등록</vt:lpstr>
      <vt:lpstr>구매자(WEB) – 마이페이지</vt:lpstr>
      <vt:lpstr>구매자(WEB) – 마이페이지_내 정보</vt:lpstr>
      <vt:lpstr>구매자(WEB) – 마이페이지_내 정보_수정</vt:lpstr>
      <vt:lpstr>구매자(WEB) – 마이페이지_회원 탈퇴</vt:lpstr>
      <vt:lpstr>구매자(WEB) – 마이페이지_등록한 경매</vt:lpstr>
      <vt:lpstr>구매자(WEB) – 마이페이지_등록한 경매</vt:lpstr>
      <vt:lpstr>구매자(WEB) – 마이페이지_참여한 경매</vt:lpstr>
      <vt:lpstr>구매자(WEB) – 마이페이지_구매내역</vt:lpstr>
      <vt:lpstr>구매자(WEB) – 마이페이지_구매내역_2</vt:lpstr>
      <vt:lpstr>구매자(WEB) – 마이페이지_찜한 상품</vt:lpstr>
      <vt:lpstr>구매자(WEB) – 마이페이지_문의내역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FRONT(WEB) - 메인</dc:title>
  <dc:creator>이커머스 7차</dc:creator>
  <cp:lastModifiedBy>이커머스 7차</cp:lastModifiedBy>
  <cp:revision>240</cp:revision>
  <dcterms:created xsi:type="dcterms:W3CDTF">2024-11-05T00:58:26Z</dcterms:created>
  <dcterms:modified xsi:type="dcterms:W3CDTF">2024-11-12T01:43:50Z</dcterms:modified>
</cp:coreProperties>
</file>